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handoutMasterIdLst>
    <p:handoutMasterId r:id="rId11"/>
  </p:handoutMasterIdLst>
  <p:sldIdLst>
    <p:sldId id="375" r:id="rId2"/>
    <p:sldId id="470" r:id="rId3"/>
    <p:sldId id="462" r:id="rId4"/>
    <p:sldId id="469" r:id="rId5"/>
    <p:sldId id="468" r:id="rId6"/>
    <p:sldId id="466" r:id="rId7"/>
    <p:sldId id="467" r:id="rId8"/>
    <p:sldId id="432" r:id="rId9"/>
    <p:sldId id="38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11F840-46F6-456B-A3FF-20CA47B58FA3}" v="20" dt="2022-07-18T12:53:21.2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876" autoAdjust="0"/>
    <p:restoredTop sz="94993" autoAdjust="0"/>
  </p:normalViewPr>
  <p:slideViewPr>
    <p:cSldViewPr snapToGrid="0" snapToObjects="1">
      <p:cViewPr varScale="1">
        <p:scale>
          <a:sx n="112" d="100"/>
          <a:sy n="112" d="100"/>
        </p:scale>
        <p:origin x="34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אלכס גורבצ'וב" userId="8459a7c7-b354-45d8-a56f-77640536e27f" providerId="ADAL" clId="{0711F840-46F6-456B-A3FF-20CA47B58FA3}"/>
    <pc:docChg chg="undo custSel addSld delSld modSld sldOrd">
      <pc:chgData name="אלכס גורבצ'וב" userId="8459a7c7-b354-45d8-a56f-77640536e27f" providerId="ADAL" clId="{0711F840-46F6-456B-A3FF-20CA47B58FA3}" dt="2022-07-18T12:53:21.294" v="983" actId="478"/>
      <pc:docMkLst>
        <pc:docMk/>
      </pc:docMkLst>
      <pc:sldChg chg="modSp add mod ord">
        <pc:chgData name="אלכס גורבצ'וב" userId="8459a7c7-b354-45d8-a56f-77640536e27f" providerId="ADAL" clId="{0711F840-46F6-456B-A3FF-20CA47B58FA3}" dt="2022-07-18T12:51:27.870" v="868" actId="404"/>
        <pc:sldMkLst>
          <pc:docMk/>
          <pc:sldMk cId="2562780244" sldId="432"/>
        </pc:sldMkLst>
        <pc:spChg chg="mod">
          <ac:chgData name="אלכס גורבצ'וב" userId="8459a7c7-b354-45d8-a56f-77640536e27f" providerId="ADAL" clId="{0711F840-46F6-456B-A3FF-20CA47B58FA3}" dt="2022-07-18T12:45:42.194" v="768"/>
          <ac:spMkLst>
            <pc:docMk/>
            <pc:sldMk cId="2562780244" sldId="432"/>
            <ac:spMk id="3" creationId="{12B178B4-CDED-454C-BED2-2E2B10ADA703}"/>
          </ac:spMkLst>
        </pc:spChg>
        <pc:spChg chg="mod">
          <ac:chgData name="אלכס גורבצ'וב" userId="8459a7c7-b354-45d8-a56f-77640536e27f" providerId="ADAL" clId="{0711F840-46F6-456B-A3FF-20CA47B58FA3}" dt="2022-07-18T12:51:27.870" v="868" actId="404"/>
          <ac:spMkLst>
            <pc:docMk/>
            <pc:sldMk cId="2562780244" sldId="432"/>
            <ac:spMk id="9" creationId="{0AD16726-3C21-C04F-83A6-F10CC5F0A22E}"/>
          </ac:spMkLst>
        </pc:spChg>
      </pc:sldChg>
      <pc:sldChg chg="addSp delSp modSp mod">
        <pc:chgData name="אלכס גורבצ'וב" userId="8459a7c7-b354-45d8-a56f-77640536e27f" providerId="ADAL" clId="{0711F840-46F6-456B-A3FF-20CA47B58FA3}" dt="2022-07-18T12:39:08.577" v="749" actId="404"/>
        <pc:sldMkLst>
          <pc:docMk/>
          <pc:sldMk cId="3269718750" sldId="462"/>
        </pc:sldMkLst>
        <pc:spChg chg="mod">
          <ac:chgData name="אלכס גורבצ'וב" userId="8459a7c7-b354-45d8-a56f-77640536e27f" providerId="ADAL" clId="{0711F840-46F6-456B-A3FF-20CA47B58FA3}" dt="2022-07-18T12:39:08.577" v="749" actId="404"/>
          <ac:spMkLst>
            <pc:docMk/>
            <pc:sldMk cId="3269718750" sldId="462"/>
            <ac:spMk id="7" creationId="{54E9E228-B02C-3941-B458-23CB2D67B476}"/>
          </ac:spMkLst>
        </pc:spChg>
        <pc:picChg chg="del">
          <ac:chgData name="אלכס גורבצ'וב" userId="8459a7c7-b354-45d8-a56f-77640536e27f" providerId="ADAL" clId="{0711F840-46F6-456B-A3FF-20CA47B58FA3}" dt="2022-07-18T12:22:49.148" v="239" actId="478"/>
          <ac:picMkLst>
            <pc:docMk/>
            <pc:sldMk cId="3269718750" sldId="462"/>
            <ac:picMk id="4" creationId="{B15BCAD5-0D55-4151-EB8D-7AB01F15636A}"/>
          </ac:picMkLst>
        </pc:picChg>
        <pc:picChg chg="del">
          <ac:chgData name="אלכס גורבצ'וב" userId="8459a7c7-b354-45d8-a56f-77640536e27f" providerId="ADAL" clId="{0711F840-46F6-456B-A3FF-20CA47B58FA3}" dt="2022-07-18T12:22:28.158" v="233" actId="478"/>
          <ac:picMkLst>
            <pc:docMk/>
            <pc:sldMk cId="3269718750" sldId="462"/>
            <ac:picMk id="5" creationId="{C6280F6F-63E7-1BDD-C362-BF79DD0F7E94}"/>
          </ac:picMkLst>
        </pc:picChg>
        <pc:picChg chg="add mod modCrop">
          <ac:chgData name="אלכס גורבצ'וב" userId="8459a7c7-b354-45d8-a56f-77640536e27f" providerId="ADAL" clId="{0711F840-46F6-456B-A3FF-20CA47B58FA3}" dt="2022-07-18T12:27:24.365" v="348" actId="1076"/>
          <ac:picMkLst>
            <pc:docMk/>
            <pc:sldMk cId="3269718750" sldId="462"/>
            <ac:picMk id="6" creationId="{06AC1388-52AC-77CC-FE59-A09EB507518E}"/>
          </ac:picMkLst>
        </pc:picChg>
        <pc:picChg chg="del">
          <ac:chgData name="אלכס גורבצ'וב" userId="8459a7c7-b354-45d8-a56f-77640536e27f" providerId="ADAL" clId="{0711F840-46F6-456B-A3FF-20CA47B58FA3}" dt="2022-07-18T12:22:48.654" v="238" actId="478"/>
          <ac:picMkLst>
            <pc:docMk/>
            <pc:sldMk cId="3269718750" sldId="462"/>
            <ac:picMk id="10" creationId="{5CCC6C19-4E51-EABD-039F-EB930AA571D3}"/>
          </ac:picMkLst>
        </pc:picChg>
        <pc:picChg chg="add mod">
          <ac:chgData name="אלכס גורבצ'וב" userId="8459a7c7-b354-45d8-a56f-77640536e27f" providerId="ADAL" clId="{0711F840-46F6-456B-A3FF-20CA47B58FA3}" dt="2022-07-18T12:31:29.572" v="473" actId="1036"/>
          <ac:picMkLst>
            <pc:docMk/>
            <pc:sldMk cId="3269718750" sldId="462"/>
            <ac:picMk id="23" creationId="{D04C8105-8662-0A07-6173-4B640B045F84}"/>
          </ac:picMkLst>
        </pc:picChg>
        <pc:picChg chg="add mod">
          <ac:chgData name="אלכס גורבצ'וב" userId="8459a7c7-b354-45d8-a56f-77640536e27f" providerId="ADAL" clId="{0711F840-46F6-456B-A3FF-20CA47B58FA3}" dt="2022-07-18T12:31:53.943" v="483" actId="1036"/>
          <ac:picMkLst>
            <pc:docMk/>
            <pc:sldMk cId="3269718750" sldId="462"/>
            <ac:picMk id="28" creationId="{2D2A437C-0792-2055-59F1-3EA3620D8C31}"/>
          </ac:picMkLst>
        </pc:picChg>
        <pc:picChg chg="del">
          <ac:chgData name="אלכס גורבצ'וב" userId="8459a7c7-b354-45d8-a56f-77640536e27f" providerId="ADAL" clId="{0711F840-46F6-456B-A3FF-20CA47B58FA3}" dt="2022-07-18T12:22:33.754" v="235" actId="478"/>
          <ac:picMkLst>
            <pc:docMk/>
            <pc:sldMk cId="3269718750" sldId="462"/>
            <ac:picMk id="1032" creationId="{100EE3C7-C530-20A7-B241-82814A72F46F}"/>
          </ac:picMkLst>
        </pc:picChg>
        <pc:inkChg chg="del">
          <ac:chgData name="אלכס גורבצ'וב" userId="8459a7c7-b354-45d8-a56f-77640536e27f" providerId="ADAL" clId="{0711F840-46F6-456B-A3FF-20CA47B58FA3}" dt="2022-07-18T12:23:22.333" v="246" actId="478"/>
          <ac:inkMkLst>
            <pc:docMk/>
            <pc:sldMk cId="3269718750" sldId="462"/>
            <ac:inkMk id="14" creationId="{F5DD4BB5-CDE0-DD31-6DB9-185C0349BA93}"/>
          </ac:inkMkLst>
        </pc:inkChg>
        <pc:cxnChg chg="add mod">
          <ac:chgData name="אלכס גורבצ'וב" userId="8459a7c7-b354-45d8-a56f-77640536e27f" providerId="ADAL" clId="{0711F840-46F6-456B-A3FF-20CA47B58FA3}" dt="2022-07-18T12:31:25.635" v="464" actId="14100"/>
          <ac:cxnSpMkLst>
            <pc:docMk/>
            <pc:sldMk cId="3269718750" sldId="462"/>
            <ac:cxnSpMk id="13" creationId="{18A70088-87B5-675B-F977-33E7E76B8A3D}"/>
          </ac:cxnSpMkLst>
        </pc:cxnChg>
        <pc:cxnChg chg="add mod">
          <ac:chgData name="אלכס גורבצ'וב" userId="8459a7c7-b354-45d8-a56f-77640536e27f" providerId="ADAL" clId="{0711F840-46F6-456B-A3FF-20CA47B58FA3}" dt="2022-07-18T12:31:22.123" v="463" actId="14100"/>
          <ac:cxnSpMkLst>
            <pc:docMk/>
            <pc:sldMk cId="3269718750" sldId="462"/>
            <ac:cxnSpMk id="16" creationId="{BD0C9080-8161-655E-23AC-B909DC4ED8A6}"/>
          </ac:cxnSpMkLst>
        </pc:cxnChg>
        <pc:cxnChg chg="add mod">
          <ac:chgData name="אלכס גורבצ'וב" userId="8459a7c7-b354-45d8-a56f-77640536e27f" providerId="ADAL" clId="{0711F840-46F6-456B-A3FF-20CA47B58FA3}" dt="2022-07-18T12:27:30.147" v="349" actId="14100"/>
          <ac:cxnSpMkLst>
            <pc:docMk/>
            <pc:sldMk cId="3269718750" sldId="462"/>
            <ac:cxnSpMk id="18" creationId="{4922AEE8-FAC6-EF93-350B-C4120FF7E63E}"/>
          </ac:cxnSpMkLst>
        </pc:cxnChg>
      </pc:sldChg>
      <pc:sldChg chg="addSp delSp modSp del mod">
        <pc:chgData name="אלכס גורבצ'וב" userId="8459a7c7-b354-45d8-a56f-77640536e27f" providerId="ADAL" clId="{0711F840-46F6-456B-A3FF-20CA47B58FA3}" dt="2022-07-18T12:49:26.560" v="832" actId="47"/>
        <pc:sldMkLst>
          <pc:docMk/>
          <pc:sldMk cId="1356102048" sldId="464"/>
        </pc:sldMkLst>
        <pc:spChg chg="mod">
          <ac:chgData name="אלכס גורבצ'וב" userId="8459a7c7-b354-45d8-a56f-77640536e27f" providerId="ADAL" clId="{0711F840-46F6-456B-A3FF-20CA47B58FA3}" dt="2022-07-18T12:19:29.295" v="189" actId="403"/>
          <ac:spMkLst>
            <pc:docMk/>
            <pc:sldMk cId="1356102048" sldId="464"/>
            <ac:spMk id="7" creationId="{54E9E228-B02C-3941-B458-23CB2D67B476}"/>
          </ac:spMkLst>
        </pc:spChg>
        <pc:picChg chg="add mod">
          <ac:chgData name="אלכס גורבצ'וב" userId="8459a7c7-b354-45d8-a56f-77640536e27f" providerId="ADAL" clId="{0711F840-46F6-456B-A3FF-20CA47B58FA3}" dt="2022-07-18T12:14:55.684" v="177" actId="1076"/>
          <ac:picMkLst>
            <pc:docMk/>
            <pc:sldMk cId="1356102048" sldId="464"/>
            <ac:picMk id="4" creationId="{6856E162-7DA6-269D-8247-C1A41DBC13B3}"/>
          </ac:picMkLst>
        </pc:picChg>
        <pc:picChg chg="add mod">
          <ac:chgData name="אלכס גורבצ'וב" userId="8459a7c7-b354-45d8-a56f-77640536e27f" providerId="ADAL" clId="{0711F840-46F6-456B-A3FF-20CA47B58FA3}" dt="2022-07-18T12:16:27.082" v="182" actId="13822"/>
          <ac:picMkLst>
            <pc:docMk/>
            <pc:sldMk cId="1356102048" sldId="464"/>
            <ac:picMk id="6" creationId="{A996AD60-4FF5-2290-6D7E-B264AA1F243F}"/>
          </ac:picMkLst>
        </pc:picChg>
        <pc:picChg chg="del">
          <ac:chgData name="אלכס גורבצ'וב" userId="8459a7c7-b354-45d8-a56f-77640536e27f" providerId="ADAL" clId="{0711F840-46F6-456B-A3FF-20CA47B58FA3}" dt="2022-07-18T12:05:29.873" v="0" actId="478"/>
          <ac:picMkLst>
            <pc:docMk/>
            <pc:sldMk cId="1356102048" sldId="464"/>
            <ac:picMk id="12" creationId="{31EE6352-2A7A-D2BF-D507-58947B50B7B8}"/>
          </ac:picMkLst>
        </pc:picChg>
        <pc:cxnChg chg="add mod">
          <ac:chgData name="אלכס גורבצ'וב" userId="8459a7c7-b354-45d8-a56f-77640536e27f" providerId="ADAL" clId="{0711F840-46F6-456B-A3FF-20CA47B58FA3}" dt="2022-07-18T12:16:36.389" v="183" actId="14100"/>
          <ac:cxnSpMkLst>
            <pc:docMk/>
            <pc:sldMk cId="1356102048" sldId="464"/>
            <ac:cxnSpMk id="13" creationId="{B6889BB1-1B57-5AF4-3EB9-29C20B2B07BE}"/>
          </ac:cxnSpMkLst>
        </pc:cxnChg>
      </pc:sldChg>
      <pc:sldChg chg="del">
        <pc:chgData name="אלכס גורבצ'וב" userId="8459a7c7-b354-45d8-a56f-77640536e27f" providerId="ADAL" clId="{0711F840-46F6-456B-A3FF-20CA47B58FA3}" dt="2022-07-18T12:41:19.509" v="762" actId="47"/>
        <pc:sldMkLst>
          <pc:docMk/>
          <pc:sldMk cId="3535596680" sldId="465"/>
        </pc:sldMkLst>
      </pc:sldChg>
      <pc:sldChg chg="delSp modSp mod">
        <pc:chgData name="אלכס גורבצ'וב" userId="8459a7c7-b354-45d8-a56f-77640536e27f" providerId="ADAL" clId="{0711F840-46F6-456B-A3FF-20CA47B58FA3}" dt="2022-07-18T12:53:13.002" v="982" actId="1035"/>
        <pc:sldMkLst>
          <pc:docMk/>
          <pc:sldMk cId="3633515959" sldId="466"/>
        </pc:sldMkLst>
        <pc:spChg chg="mod">
          <ac:chgData name="אלכס גורבצ'וב" userId="8459a7c7-b354-45d8-a56f-77640536e27f" providerId="ADAL" clId="{0711F840-46F6-456B-A3FF-20CA47B58FA3}" dt="2022-07-18T12:52:45.082" v="879" actId="12"/>
          <ac:spMkLst>
            <pc:docMk/>
            <pc:sldMk cId="3633515959" sldId="466"/>
            <ac:spMk id="7" creationId="{54E9E228-B02C-3941-B458-23CB2D67B476}"/>
          </ac:spMkLst>
        </pc:spChg>
        <pc:picChg chg="mod">
          <ac:chgData name="אלכס גורבצ'וב" userId="8459a7c7-b354-45d8-a56f-77640536e27f" providerId="ADAL" clId="{0711F840-46F6-456B-A3FF-20CA47B58FA3}" dt="2022-07-18T12:53:13.002" v="982" actId="1035"/>
          <ac:picMkLst>
            <pc:docMk/>
            <pc:sldMk cId="3633515959" sldId="466"/>
            <ac:picMk id="4" creationId="{A20170A4-DCA5-CD9E-89CC-C706BA700EFF}"/>
          </ac:picMkLst>
        </pc:picChg>
        <pc:picChg chg="del">
          <ac:chgData name="אלכס גורבצ'וב" userId="8459a7c7-b354-45d8-a56f-77640536e27f" providerId="ADAL" clId="{0711F840-46F6-456B-A3FF-20CA47B58FA3}" dt="2022-07-18T12:49:53.750" v="837" actId="478"/>
          <ac:picMkLst>
            <pc:docMk/>
            <pc:sldMk cId="3633515959" sldId="466"/>
            <ac:picMk id="1032" creationId="{100EE3C7-C530-20A7-B241-82814A72F46F}"/>
          </ac:picMkLst>
        </pc:picChg>
        <pc:inkChg chg="mod">
          <ac:chgData name="אלכס גורבצ'וב" userId="8459a7c7-b354-45d8-a56f-77640536e27f" providerId="ADAL" clId="{0711F840-46F6-456B-A3FF-20CA47B58FA3}" dt="2022-07-18T12:53:13.002" v="982" actId="1035"/>
          <ac:inkMkLst>
            <pc:docMk/>
            <pc:sldMk cId="3633515959" sldId="466"/>
            <ac:inkMk id="5" creationId="{328373FD-EADB-D392-FCFF-F89D57419B35}"/>
          </ac:inkMkLst>
        </pc:inkChg>
      </pc:sldChg>
      <pc:sldChg chg="delSp">
        <pc:chgData name="אלכס גורבצ'וב" userId="8459a7c7-b354-45d8-a56f-77640536e27f" providerId="ADAL" clId="{0711F840-46F6-456B-A3FF-20CA47B58FA3}" dt="2022-07-18T12:53:21.294" v="983" actId="478"/>
        <pc:sldMkLst>
          <pc:docMk/>
          <pc:sldMk cId="3248658943" sldId="467"/>
        </pc:sldMkLst>
        <pc:picChg chg="del">
          <ac:chgData name="אלכס גורבצ'וב" userId="8459a7c7-b354-45d8-a56f-77640536e27f" providerId="ADAL" clId="{0711F840-46F6-456B-A3FF-20CA47B58FA3}" dt="2022-07-18T12:53:21.294" v="983" actId="478"/>
          <ac:picMkLst>
            <pc:docMk/>
            <pc:sldMk cId="3248658943" sldId="467"/>
            <ac:picMk id="1032" creationId="{100EE3C7-C530-20A7-B241-82814A72F46F}"/>
          </ac:picMkLst>
        </pc:picChg>
      </pc:sldChg>
      <pc:sldChg chg="delSp modSp add mod">
        <pc:chgData name="אלכס גורבצ'וב" userId="8459a7c7-b354-45d8-a56f-77640536e27f" providerId="ADAL" clId="{0711F840-46F6-456B-A3FF-20CA47B58FA3}" dt="2022-07-18T12:41:06.139" v="761" actId="12"/>
        <pc:sldMkLst>
          <pc:docMk/>
          <pc:sldMk cId="1326450377" sldId="468"/>
        </pc:sldMkLst>
        <pc:spChg chg="mod">
          <ac:chgData name="אלכס גורבצ'וב" userId="8459a7c7-b354-45d8-a56f-77640536e27f" providerId="ADAL" clId="{0711F840-46F6-456B-A3FF-20CA47B58FA3}" dt="2022-07-18T12:41:06.139" v="761" actId="12"/>
          <ac:spMkLst>
            <pc:docMk/>
            <pc:sldMk cId="1326450377" sldId="468"/>
            <ac:spMk id="7" creationId="{54E9E228-B02C-3941-B458-23CB2D67B476}"/>
          </ac:spMkLst>
        </pc:spChg>
        <pc:picChg chg="mod">
          <ac:chgData name="אלכס גורבצ'וב" userId="8459a7c7-b354-45d8-a56f-77640536e27f" providerId="ADAL" clId="{0711F840-46F6-456B-A3FF-20CA47B58FA3}" dt="2022-07-18T12:39:00.507" v="748" actId="1035"/>
          <ac:picMkLst>
            <pc:docMk/>
            <pc:sldMk cId="1326450377" sldId="468"/>
            <ac:picMk id="4" creationId="{B15BCAD5-0D55-4151-EB8D-7AB01F15636A}"/>
          </ac:picMkLst>
        </pc:picChg>
        <pc:picChg chg="mod">
          <ac:chgData name="אלכס גורבצ'וב" userId="8459a7c7-b354-45d8-a56f-77640536e27f" providerId="ADAL" clId="{0711F840-46F6-456B-A3FF-20CA47B58FA3}" dt="2022-07-18T12:39:00.507" v="748" actId="1035"/>
          <ac:picMkLst>
            <pc:docMk/>
            <pc:sldMk cId="1326450377" sldId="468"/>
            <ac:picMk id="5" creationId="{C6280F6F-63E7-1BDD-C362-BF79DD0F7E94}"/>
          </ac:picMkLst>
        </pc:picChg>
        <pc:picChg chg="mod">
          <ac:chgData name="אלכס גורבצ'וב" userId="8459a7c7-b354-45d8-a56f-77640536e27f" providerId="ADAL" clId="{0711F840-46F6-456B-A3FF-20CA47B58FA3}" dt="2022-07-18T12:39:00.507" v="748" actId="1035"/>
          <ac:picMkLst>
            <pc:docMk/>
            <pc:sldMk cId="1326450377" sldId="468"/>
            <ac:picMk id="10" creationId="{5CCC6C19-4E51-EABD-039F-EB930AA571D3}"/>
          </ac:picMkLst>
        </pc:picChg>
        <pc:picChg chg="del">
          <ac:chgData name="אלכס גורבצ'וב" userId="8459a7c7-b354-45d8-a56f-77640536e27f" providerId="ADAL" clId="{0711F840-46F6-456B-A3FF-20CA47B58FA3}" dt="2022-07-18T12:38:11.991" v="710" actId="478"/>
          <ac:picMkLst>
            <pc:docMk/>
            <pc:sldMk cId="1326450377" sldId="468"/>
            <ac:picMk id="1032" creationId="{100EE3C7-C530-20A7-B241-82814A72F46F}"/>
          </ac:picMkLst>
        </pc:picChg>
        <pc:inkChg chg="mod">
          <ac:chgData name="אלכס גורבצ'וב" userId="8459a7c7-b354-45d8-a56f-77640536e27f" providerId="ADAL" clId="{0711F840-46F6-456B-A3FF-20CA47B58FA3}" dt="2022-07-18T12:40:09.451" v="751" actId="1076"/>
          <ac:inkMkLst>
            <pc:docMk/>
            <pc:sldMk cId="1326450377" sldId="468"/>
            <ac:inkMk id="14" creationId="{F5DD4BB5-CDE0-DD31-6DB9-185C0349BA93}"/>
          </ac:inkMkLst>
        </pc:inkChg>
      </pc:sldChg>
      <pc:sldChg chg="addSp delSp modSp add mod">
        <pc:chgData name="אלכס גורבצ'וב" userId="8459a7c7-b354-45d8-a56f-77640536e27f" providerId="ADAL" clId="{0711F840-46F6-456B-A3FF-20CA47B58FA3}" dt="2022-07-18T12:39:15.566" v="750" actId="404"/>
        <pc:sldMkLst>
          <pc:docMk/>
          <pc:sldMk cId="3631493527" sldId="469"/>
        </pc:sldMkLst>
        <pc:spChg chg="mod">
          <ac:chgData name="אלכס גורבצ'וב" userId="8459a7c7-b354-45d8-a56f-77640536e27f" providerId="ADAL" clId="{0711F840-46F6-456B-A3FF-20CA47B58FA3}" dt="2022-07-18T12:39:15.566" v="750" actId="404"/>
          <ac:spMkLst>
            <pc:docMk/>
            <pc:sldMk cId="3631493527" sldId="469"/>
            <ac:spMk id="7" creationId="{54E9E228-B02C-3941-B458-23CB2D67B476}"/>
          </ac:spMkLst>
        </pc:spChg>
        <pc:picChg chg="add mod">
          <ac:chgData name="אלכס גורבצ'וב" userId="8459a7c7-b354-45d8-a56f-77640536e27f" providerId="ADAL" clId="{0711F840-46F6-456B-A3FF-20CA47B58FA3}" dt="2022-07-18T12:36:51.910" v="671" actId="14826"/>
          <ac:picMkLst>
            <pc:docMk/>
            <pc:sldMk cId="3631493527" sldId="469"/>
            <ac:picMk id="4" creationId="{62D38C56-0782-0484-6C77-894CE020C441}"/>
          </ac:picMkLst>
        </pc:picChg>
        <pc:picChg chg="del">
          <ac:chgData name="אלכס גורבצ'וב" userId="8459a7c7-b354-45d8-a56f-77640536e27f" providerId="ADAL" clId="{0711F840-46F6-456B-A3FF-20CA47B58FA3}" dt="2022-07-18T12:32:17.267" v="487" actId="478"/>
          <ac:picMkLst>
            <pc:docMk/>
            <pc:sldMk cId="3631493527" sldId="469"/>
            <ac:picMk id="6" creationId="{06AC1388-52AC-77CC-FE59-A09EB507518E}"/>
          </ac:picMkLst>
        </pc:picChg>
        <pc:picChg chg="del">
          <ac:chgData name="אלכס גורבצ'וב" userId="8459a7c7-b354-45d8-a56f-77640536e27f" providerId="ADAL" clId="{0711F840-46F6-456B-A3FF-20CA47B58FA3}" dt="2022-07-18T12:32:16.716" v="486" actId="478"/>
          <ac:picMkLst>
            <pc:docMk/>
            <pc:sldMk cId="3631493527" sldId="469"/>
            <ac:picMk id="23" creationId="{D04C8105-8662-0A07-6173-4B640B045F84}"/>
          </ac:picMkLst>
        </pc:picChg>
        <pc:picChg chg="del">
          <ac:chgData name="אלכס גורבצ'וב" userId="8459a7c7-b354-45d8-a56f-77640536e27f" providerId="ADAL" clId="{0711F840-46F6-456B-A3FF-20CA47B58FA3}" dt="2022-07-18T12:32:16.107" v="485" actId="478"/>
          <ac:picMkLst>
            <pc:docMk/>
            <pc:sldMk cId="3631493527" sldId="469"/>
            <ac:picMk id="28" creationId="{2D2A437C-0792-2055-59F1-3EA3620D8C31}"/>
          </ac:picMkLst>
        </pc:picChg>
        <pc:cxnChg chg="del">
          <ac:chgData name="אלכס גורבצ'וב" userId="8459a7c7-b354-45d8-a56f-77640536e27f" providerId="ADAL" clId="{0711F840-46F6-456B-A3FF-20CA47B58FA3}" dt="2022-07-18T12:32:19.756" v="490" actId="478"/>
          <ac:cxnSpMkLst>
            <pc:docMk/>
            <pc:sldMk cId="3631493527" sldId="469"/>
            <ac:cxnSpMk id="13" creationId="{18A70088-87B5-675B-F977-33E7E76B8A3D}"/>
          </ac:cxnSpMkLst>
        </pc:cxnChg>
        <pc:cxnChg chg="del">
          <ac:chgData name="אלכס גורבצ'וב" userId="8459a7c7-b354-45d8-a56f-77640536e27f" providerId="ADAL" clId="{0711F840-46F6-456B-A3FF-20CA47B58FA3}" dt="2022-07-18T12:32:18.972" v="489" actId="478"/>
          <ac:cxnSpMkLst>
            <pc:docMk/>
            <pc:sldMk cId="3631493527" sldId="469"/>
            <ac:cxnSpMk id="16" creationId="{BD0C9080-8161-655E-23AC-B909DC4ED8A6}"/>
          </ac:cxnSpMkLst>
        </pc:cxnChg>
        <pc:cxnChg chg="del">
          <ac:chgData name="אלכס גורבצ'וב" userId="8459a7c7-b354-45d8-a56f-77640536e27f" providerId="ADAL" clId="{0711F840-46F6-456B-A3FF-20CA47B58FA3}" dt="2022-07-18T12:32:18.195" v="488" actId="478"/>
          <ac:cxnSpMkLst>
            <pc:docMk/>
            <pc:sldMk cId="3631493527" sldId="469"/>
            <ac:cxnSpMk id="18" creationId="{4922AEE8-FAC6-EF93-350B-C4120FF7E63E}"/>
          </ac:cxnSpMkLst>
        </pc:cxnChg>
      </pc:sldChg>
      <pc:sldChg chg="addSp delSp modSp add mod">
        <pc:chgData name="אלכס גורבצ'וב" userId="8459a7c7-b354-45d8-a56f-77640536e27f" providerId="ADAL" clId="{0711F840-46F6-456B-A3FF-20CA47B58FA3}" dt="2022-07-18T12:49:33.780" v="836" actId="404"/>
        <pc:sldMkLst>
          <pc:docMk/>
          <pc:sldMk cId="1713575951" sldId="470"/>
        </pc:sldMkLst>
        <pc:spChg chg="mod">
          <ac:chgData name="אלכס גורבצ'וב" userId="8459a7c7-b354-45d8-a56f-77640536e27f" providerId="ADAL" clId="{0711F840-46F6-456B-A3FF-20CA47B58FA3}" dt="2022-07-18T12:49:33.780" v="836" actId="404"/>
          <ac:spMkLst>
            <pc:docMk/>
            <pc:sldMk cId="1713575951" sldId="470"/>
            <ac:spMk id="7" creationId="{54E9E228-B02C-3941-B458-23CB2D67B476}"/>
          </ac:spMkLst>
        </pc:spChg>
        <pc:picChg chg="add mod">
          <ac:chgData name="אלכס גורבצ'וב" userId="8459a7c7-b354-45d8-a56f-77640536e27f" providerId="ADAL" clId="{0711F840-46F6-456B-A3FF-20CA47B58FA3}" dt="2022-07-18T12:49:23.004" v="831" actId="1076"/>
          <ac:picMkLst>
            <pc:docMk/>
            <pc:sldMk cId="1713575951" sldId="470"/>
            <ac:picMk id="2" creationId="{5EC23CF2-FF1E-84A3-6F07-73EBCD3F557E}"/>
          </ac:picMkLst>
        </pc:picChg>
        <pc:picChg chg="del">
          <ac:chgData name="אלכס גורבצ'וב" userId="8459a7c7-b354-45d8-a56f-77640536e27f" providerId="ADAL" clId="{0711F840-46F6-456B-A3FF-20CA47B58FA3}" dt="2022-07-18T12:48:23.190" v="814" actId="478"/>
          <ac:picMkLst>
            <pc:docMk/>
            <pc:sldMk cId="1713575951" sldId="470"/>
            <ac:picMk id="6" creationId="{06AC1388-52AC-77CC-FE59-A09EB507518E}"/>
          </ac:picMkLst>
        </pc:picChg>
        <pc:picChg chg="add del mod">
          <ac:chgData name="אלכס גורבצ'וב" userId="8459a7c7-b354-45d8-a56f-77640536e27f" providerId="ADAL" clId="{0711F840-46F6-456B-A3FF-20CA47B58FA3}" dt="2022-07-18T12:48:42.090" v="821"/>
          <ac:picMkLst>
            <pc:docMk/>
            <pc:sldMk cId="1713575951" sldId="470"/>
            <ac:picMk id="12" creationId="{F40A88EB-1BA8-9581-8894-19348DAEE30D}"/>
          </ac:picMkLst>
        </pc:picChg>
        <pc:picChg chg="add del mod">
          <ac:chgData name="אלכס גורבצ'וב" userId="8459a7c7-b354-45d8-a56f-77640536e27f" providerId="ADAL" clId="{0711F840-46F6-456B-A3FF-20CA47B58FA3}" dt="2022-07-18T12:48:42.090" v="821"/>
          <ac:picMkLst>
            <pc:docMk/>
            <pc:sldMk cId="1713575951" sldId="470"/>
            <ac:picMk id="14" creationId="{6AB0054A-84CA-F680-F242-CAB83F53C449}"/>
          </ac:picMkLst>
        </pc:picChg>
        <pc:picChg chg="add del mod">
          <ac:chgData name="אלכס גורבצ'וב" userId="8459a7c7-b354-45d8-a56f-77640536e27f" providerId="ADAL" clId="{0711F840-46F6-456B-A3FF-20CA47B58FA3}" dt="2022-07-18T12:48:53.685" v="827"/>
          <ac:picMkLst>
            <pc:docMk/>
            <pc:sldMk cId="1713575951" sldId="470"/>
            <ac:picMk id="19" creationId="{1F7431B3-8B3B-FDF8-5EBE-3E426B0CAEC4}"/>
          </ac:picMkLst>
        </pc:picChg>
        <pc:picChg chg="add del mod">
          <ac:chgData name="אלכס גורבצ'וב" userId="8459a7c7-b354-45d8-a56f-77640536e27f" providerId="ADAL" clId="{0711F840-46F6-456B-A3FF-20CA47B58FA3}" dt="2022-07-18T12:48:53.685" v="827"/>
          <ac:picMkLst>
            <pc:docMk/>
            <pc:sldMk cId="1713575951" sldId="470"/>
            <ac:picMk id="20" creationId="{52EBCA4F-9593-9127-C94D-43E62F703055}"/>
          </ac:picMkLst>
        </pc:picChg>
        <pc:picChg chg="del">
          <ac:chgData name="אלכס גורבצ'וב" userId="8459a7c7-b354-45d8-a56f-77640536e27f" providerId="ADAL" clId="{0711F840-46F6-456B-A3FF-20CA47B58FA3}" dt="2022-07-18T12:48:26.166" v="818" actId="478"/>
          <ac:picMkLst>
            <pc:docMk/>
            <pc:sldMk cId="1713575951" sldId="470"/>
            <ac:picMk id="23" creationId="{D04C8105-8662-0A07-6173-4B640B045F84}"/>
          </ac:picMkLst>
        </pc:picChg>
        <pc:picChg chg="add del">
          <ac:chgData name="אלכס גורבצ'וב" userId="8459a7c7-b354-45d8-a56f-77640536e27f" providerId="ADAL" clId="{0711F840-46F6-456B-A3FF-20CA47B58FA3}" dt="2022-07-18T12:48:46.971" v="823" actId="478"/>
          <ac:picMkLst>
            <pc:docMk/>
            <pc:sldMk cId="1713575951" sldId="470"/>
            <ac:picMk id="28" creationId="{2D2A437C-0792-2055-59F1-3EA3620D8C31}"/>
          </ac:picMkLst>
        </pc:picChg>
        <pc:cxnChg chg="del">
          <ac:chgData name="אלכס גורבצ'וב" userId="8459a7c7-b354-45d8-a56f-77640536e27f" providerId="ADAL" clId="{0711F840-46F6-456B-A3FF-20CA47B58FA3}" dt="2022-07-18T12:48:25.709" v="817" actId="478"/>
          <ac:cxnSpMkLst>
            <pc:docMk/>
            <pc:sldMk cId="1713575951" sldId="470"/>
            <ac:cxnSpMk id="13" creationId="{18A70088-87B5-675B-F977-33E7E76B8A3D}"/>
          </ac:cxnSpMkLst>
        </pc:cxnChg>
        <pc:cxnChg chg="add del mod">
          <ac:chgData name="אלכס גורבצ'וב" userId="8459a7c7-b354-45d8-a56f-77640536e27f" providerId="ADAL" clId="{0711F840-46F6-456B-A3FF-20CA47B58FA3}" dt="2022-07-18T12:48:42.090" v="821"/>
          <ac:cxnSpMkLst>
            <pc:docMk/>
            <pc:sldMk cId="1713575951" sldId="470"/>
            <ac:cxnSpMk id="15" creationId="{86C32EA5-E5E9-E04F-1C98-A9B5FD9A44FD}"/>
          </ac:cxnSpMkLst>
        </pc:cxnChg>
        <pc:cxnChg chg="del">
          <ac:chgData name="אלכס גורבצ'וב" userId="8459a7c7-b354-45d8-a56f-77640536e27f" providerId="ADAL" clId="{0711F840-46F6-456B-A3FF-20CA47B58FA3}" dt="2022-07-18T12:48:24.931" v="816" actId="478"/>
          <ac:cxnSpMkLst>
            <pc:docMk/>
            <pc:sldMk cId="1713575951" sldId="470"/>
            <ac:cxnSpMk id="16" creationId="{BD0C9080-8161-655E-23AC-B909DC4ED8A6}"/>
          </ac:cxnSpMkLst>
        </pc:cxnChg>
        <pc:cxnChg chg="del">
          <ac:chgData name="אלכס גורבצ'וב" userId="8459a7c7-b354-45d8-a56f-77640536e27f" providerId="ADAL" clId="{0711F840-46F6-456B-A3FF-20CA47B58FA3}" dt="2022-07-18T12:48:23.998" v="815" actId="478"/>
          <ac:cxnSpMkLst>
            <pc:docMk/>
            <pc:sldMk cId="1713575951" sldId="470"/>
            <ac:cxnSpMk id="18" creationId="{4922AEE8-FAC6-EF93-350B-C4120FF7E63E}"/>
          </ac:cxnSpMkLst>
        </pc:cxnChg>
        <pc:cxnChg chg="add del mod">
          <ac:chgData name="אלכס גורבצ'וב" userId="8459a7c7-b354-45d8-a56f-77640536e27f" providerId="ADAL" clId="{0711F840-46F6-456B-A3FF-20CA47B58FA3}" dt="2022-07-18T12:48:53.685" v="827"/>
          <ac:cxnSpMkLst>
            <pc:docMk/>
            <pc:sldMk cId="1713575951" sldId="470"/>
            <ac:cxnSpMk id="21" creationId="{7894C958-625E-B3AC-97B3-C0D2BF0D633C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6-30T14:04:41.053"/>
    </inkml:context>
    <inkml:brush xml:id="br0">
      <inkml:brushProperty name="width" value="0.05" units="cm"/>
      <inkml:brushProperty name="height" value="0.05" units="cm"/>
      <inkml:brushProperty name="color" value="#FF0066"/>
    </inkml:brush>
  </inkml:definitions>
  <inkml:trace contextRef="#ctx0" brushRef="#br0">313 79 24575,'-40'0'0,"20"-1"0,1 0 0,-1 2 0,1 1 0,-31 6 0,43-7 0,1 1 0,0 1 0,0-1 0,0 1 0,1 0 0,-1 0 0,1 1 0,0 0 0,0 0 0,0 0 0,0 0 0,0 1 0,1 0 0,0 0 0,0 0 0,1 0 0,-1 1 0,-2 6 0,-3 5 0,2 1 0,0 0 0,1 0 0,1 0 0,1 1 0,0 0 0,2 0 0,0 0 0,1 0 0,1 20 0,1-30 0,-1 0 0,2-1 0,-1 1 0,1 0 0,0-1 0,1 0 0,0 1 0,0-1 0,0 0 0,1 0 0,1-1 0,-1 1 0,1-1 0,1 0 0,-1 0 0,1-1 0,0 0 0,1 0 0,-1 0 0,1 0 0,0-1 0,1-1 0,13 8 0,-3-5 0,1 0 0,0-1 0,1-1 0,-1-1 0,1-1 0,0-1 0,0 0 0,0-1 0,36-4 0,-29-1 0,0 0 0,0-2 0,-1-1 0,0-1 0,0-1 0,39-21 0,-51 23 0,1-1 0,-1-1 0,0 0 0,-1 0 0,14-14 0,-22 18 0,0-1 0,-1 1 0,0-1 0,0 1 0,0-1 0,-1 0 0,0-1 0,0 1 0,0-1 0,-1 1 0,0-1 0,0 0 0,-1 1 0,2-14 0,0-22 0,-2 1 0,-4-46 0,2 73 0,-1 1 0,0-1 0,-1 1 0,-1 0 0,0 0 0,0 0 0,-2 1 0,1-1 0,-2 1 0,-10-16 0,14 25 0,-1-1 0,1 1 0,-1 0 0,0 0 0,0 0 0,0 1 0,0-1 0,0 1 0,-1 0 0,1 0 0,-1 1 0,1-1 0,-1 1 0,0 0 0,0 0 0,-8 0 0,-11 0 0,0 1 0,-28 3 0,14-1 0,11-1 0,2-1 0,1 1 0,-45 7 0,63-7 0,0 1 0,0-1 0,0 1 0,1 0 0,-1 1 0,1-1 0,0 1 0,-1 0 0,1 1 0,0-1 0,1 1 0,-1 0 0,1 0 0,0 0 0,-1 1 0,-4 8 0,23-22-1365,4-6-5461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6-30T14:18:40.955"/>
    </inkml:context>
    <inkml:brush xml:id="br0">
      <inkml:brushProperty name="width" value="0.05" units="cm"/>
      <inkml:brushProperty name="height" value="0.05" units="cm"/>
      <inkml:brushProperty name="color" value="#FF0066"/>
    </inkml:brush>
  </inkml:definitions>
  <inkml:trace contextRef="#ctx0" brushRef="#br0">0 62 24575,'1'1'0,"-1"-1"0,0 1 0,1 0 0,-1 0 0,1-1 0,-1 1 0,1 0 0,-1-1 0,1 1 0,-1-1 0,1 1 0,0 0 0,-1-1 0,1 1 0,0-1 0,-1 0 0,1 1 0,0-1 0,0 0 0,-1 1 0,1-1 0,0 0 0,0 0 0,0 1 0,1-1 0,25 4 0,-23-3 0,105 7 0,149-8 0,-100-3 0,-135 3 0,61-1 0,-1 3 0,0 4 0,89 18 0,-55-8 0,-86-14 0,1 2 0,56 14 0,-58-10 0,1-1 0,-1-1 0,59 2 0,97-10 0,-68-1 0,-75 3 0,0-2 0,0-2 0,-1-2 0,46-12 0,-24 4 0,0 3 0,1 2 0,0 4 0,81 3 0,-102 0 0,55-9 0,36-1 0,546 13 0,-527-15 0,-63 4 0,-1 0 0,98-4 0,631 15 0,-775 1 0,56 10 0,-20-2 0,6 0 0,-43-3 0,-1-3 0,1-1 0,51-4 0,-92 1-39,0-1 0,0 1 0,-1-1 0,1 1 0,0-1 0,0 0 0,-1 0 0,1 1 0,-1-1 0,1-1 0,-1 1 0,1 0 0,-1 0 0,0 0 0,0-1 0,1 1 0,-1-1 0,0 1 0,0-1 0,0 1 0,-1-1 0,1 0 0,0 1 0,0-1 0,-1 0 0,1 0 0,-1 1 0,0-1 0,0 0 0,1 0 0,-1 0 0,0 1 0,0-1 0,-1-4 0,3-29-6787</inkml:trace>
</inkml:ink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4.jpg"/><Relationship Id="rId7" Type="http://schemas.openxmlformats.org/officeDocument/2006/relationships/customXml" Target="../ink/ink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3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.xm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1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3.png"/><Relationship Id="rId7" Type="http://schemas.openxmlformats.org/officeDocument/2006/relationships/image" Target="../media/image2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ocs.github.com/en/get-started/writing-on-github/getting-started-with-writing-and-formatting-on-github/basic-writing-and-formatting-syntax" TargetMode="External"/><Relationship Id="rId5" Type="http://schemas.openxmlformats.org/officeDocument/2006/relationships/hyperlink" Target="https://docs.github.com/en/get-started/quickstart/hello-world" TargetMode="External"/><Relationship Id="rId4" Type="http://schemas.openxmlformats.org/officeDocument/2006/relationships/hyperlink" Target="https://www.codebrain.co.il/%D7%9E%D7%93%D7%A8%D7%99%D7%9A-%D7%9C-git-%D7%A0%D7%99%D7%94%D7%95%D7%9C-%D7%92%D7%A8%D7%A1%D7%90%D7%95%D7%AA-%D7%A7%D7%95%D7%93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Hand placing stars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319" r="20318" b="-1"/>
          <a:stretch/>
        </p:blipFill>
        <p:spPr>
          <a:xfrm>
            <a:off x="6093055" y="10"/>
            <a:ext cx="6098946" cy="685799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99537" y="4511526"/>
            <a:ext cx="4179375" cy="356462"/>
          </a:xfrm>
        </p:spPr>
        <p:txBody>
          <a:bodyPr>
            <a:normAutofit fontScale="92500" lnSpcReduction="20000"/>
          </a:bodyPr>
          <a:lstStyle/>
          <a:p>
            <a:pPr algn="ctr" rtl="1"/>
            <a:r>
              <a:rPr lang="he-IL" sz="2400" dirty="0">
                <a:latin typeface="Arial" panose="020B0604020202020204" pitchFamily="34" charset="0"/>
                <a:cs typeface="Arial" panose="020B0604020202020204" pitchFamily="34" charset="0"/>
              </a:rPr>
              <a:t>אלכס גורבצ'וב</a:t>
            </a:r>
            <a:endParaRPr lang="id-ID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537" y="3425854"/>
            <a:ext cx="4179376" cy="902865"/>
          </a:xfrm>
        </p:spPr>
        <p:txBody>
          <a:bodyPr anchor="b">
            <a:noAutofit/>
          </a:bodyPr>
          <a:lstStyle/>
          <a:p>
            <a:pPr algn="ctr" rtl="1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b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  <a:t>בודק תוכנה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תמונה 15">
            <a:extLst>
              <a:ext uri="{FF2B5EF4-FFF2-40B4-BE49-F238E27FC236}">
                <a16:creationId xmlns:a16="http://schemas.microsoft.com/office/drawing/2014/main" id="{85DD4F0C-1060-F2A1-6EFA-429626B64D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D5B8B34F-DFCB-5208-45CD-CD44786ED7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Git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5100700"/>
          </a:xfrm>
        </p:spPr>
        <p:txBody>
          <a:bodyPr>
            <a:normAutofit lnSpcReduction="10000"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כיתה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latin typeface="Arial" panose="020B0604020202020204" pitchFamily="34" charset="0"/>
                <a:cs typeface="Arial" panose="020B0604020202020204" pitchFamily="34" charset="0"/>
              </a:rPr>
              <a:t>לפתוח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repository </a:t>
            </a:r>
            <a:r>
              <a:rPr lang="he-IL" sz="1800" dirty="0">
                <a:latin typeface="Arial" panose="020B0604020202020204" pitchFamily="34" charset="0"/>
                <a:cs typeface="Arial" panose="020B0604020202020204" pitchFamily="34" charset="0"/>
              </a:rPr>
              <a:t> חדש באתר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endParaRPr lang="he-I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latin typeface="Arial" panose="020B0604020202020204" pitchFamily="34" charset="0"/>
                <a:cs typeface="Arial" panose="020B0604020202020204" pitchFamily="34" charset="0"/>
              </a:rPr>
              <a:t>תנו שם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latin typeface="Arial" panose="020B0604020202020204" pitchFamily="34" charset="0"/>
                <a:cs typeface="Arial" panose="020B0604020202020204" pitchFamily="34" charset="0"/>
              </a:rPr>
              <a:t>תגדירו אופן צפייה (ציבורי/פרטי)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latin typeface="Arial" panose="020B0604020202020204" pitchFamily="34" charset="0"/>
                <a:cs typeface="Arial" panose="020B0604020202020204" pitchFamily="34" charset="0"/>
              </a:rPr>
              <a:t>תסמנו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he-IL" sz="1800" dirty="0">
                <a:latin typeface="Arial" panose="020B0604020202020204" pitchFamily="34" charset="0"/>
                <a:cs typeface="Arial" panose="020B0604020202020204" pitchFamily="34" charset="0"/>
              </a:rPr>
              <a:t> ביצירת קובץ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README</a:t>
            </a:r>
            <a:endParaRPr lang="he-I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latin typeface="Arial" panose="020B0604020202020204" pitchFamily="34" charset="0"/>
                <a:cs typeface="Arial" panose="020B0604020202020204" pitchFamily="34" charset="0"/>
              </a:rPr>
              <a:t>תשמרו שינויים</a:t>
            </a: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EC23CF2-FF1E-84A3-6F07-73EBCD3F55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92619" y="1481220"/>
            <a:ext cx="7651143" cy="5322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75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Git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5100700"/>
          </a:xfrm>
        </p:spPr>
        <p:txBody>
          <a:bodyPr>
            <a:normAutofit lnSpcReduction="10000"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כיתה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תפתחו תוכנת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Visual Studio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נעבור לאזור של ה-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</a:t>
            </a: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: </a:t>
            </a:r>
            <a:b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</a:br>
            <a:endParaRPr lang="he-IL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נבחר באופציה ש ... ו-</a:t>
            </a:r>
            <a: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Clone</a:t>
            </a: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:</a:t>
            </a:r>
            <a:endParaRPr lang="en-US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נבחר ב-</a:t>
            </a:r>
            <a: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Clone from GitHub</a:t>
            </a: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: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נבחר ב-</a:t>
            </a:r>
            <a: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repository </a:t>
            </a: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 שיצרנו:</a:t>
            </a:r>
          </a:p>
          <a:p>
            <a:pPr algn="r" rtl="1">
              <a:lnSpc>
                <a:spcPct val="150000"/>
              </a:lnSpc>
            </a:pPr>
            <a:r>
              <a:rPr lang="he-IL" sz="1200" i="1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* אם לא רואים רשימה, יש לבדוק חיבור ל-</a:t>
            </a:r>
            <a:r>
              <a:rPr lang="en-US" sz="1200" i="1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GitHub</a:t>
            </a: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6AC1388-52AC-77CC-FE59-A09EB507518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968"/>
          <a:stretch/>
        </p:blipFill>
        <p:spPr>
          <a:xfrm>
            <a:off x="5108538" y="3047969"/>
            <a:ext cx="4029683" cy="1415306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8A70088-87B5-675B-F977-33E7E76B8A3D}"/>
              </a:ext>
            </a:extLst>
          </p:cNvPr>
          <p:cNvCxnSpPr>
            <a:cxnSpLocks/>
          </p:cNvCxnSpPr>
          <p:nvPr/>
        </p:nvCxnSpPr>
        <p:spPr>
          <a:xfrm flipH="1" flipV="1">
            <a:off x="8161234" y="4447794"/>
            <a:ext cx="1042587" cy="354942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D0C9080-8161-655E-23AC-B909DC4ED8A6}"/>
              </a:ext>
            </a:extLst>
          </p:cNvPr>
          <p:cNvCxnSpPr>
            <a:cxnSpLocks/>
          </p:cNvCxnSpPr>
          <p:nvPr/>
        </p:nvCxnSpPr>
        <p:spPr>
          <a:xfrm flipH="1" flipV="1">
            <a:off x="7973226" y="3295494"/>
            <a:ext cx="1230595" cy="1507242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922AEE8-FAC6-EF93-350B-C4120FF7E63E}"/>
              </a:ext>
            </a:extLst>
          </p:cNvPr>
          <p:cNvCxnSpPr>
            <a:cxnSpLocks/>
          </p:cNvCxnSpPr>
          <p:nvPr/>
        </p:nvCxnSpPr>
        <p:spPr>
          <a:xfrm flipH="1">
            <a:off x="5332576" y="3179036"/>
            <a:ext cx="4341263" cy="576586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D04C8105-8662-0A07-6173-4B640B045F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37496" y="5012457"/>
            <a:ext cx="5800725" cy="60007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D2A437C-0792-2055-59F1-3EA3620D8C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32821" y="5769643"/>
            <a:ext cx="5105400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718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Git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5100700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כיתה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ניצור תיקיה במחשב עבור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repository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חדש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b="1" dirty="0">
                <a:latin typeface="Arial" panose="020B0604020202020204" pitchFamily="34" charset="0"/>
                <a:cs typeface="Arial" panose="020B0604020202020204" pitchFamily="34" charset="0"/>
              </a:rPr>
              <a:t>חשוב!</a:t>
            </a:r>
            <a:b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b="1" dirty="0">
                <a:latin typeface="Arial" panose="020B0604020202020204" pitchFamily="34" charset="0"/>
                <a:cs typeface="Arial" panose="020B0604020202020204" pitchFamily="34" charset="0"/>
              </a:rPr>
              <a:t>לא ליצור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repository</a:t>
            </a:r>
            <a:r>
              <a:rPr lang="he-IL" b="1" dirty="0">
                <a:latin typeface="Arial" panose="020B0604020202020204" pitchFamily="34" charset="0"/>
                <a:cs typeface="Arial" panose="020B0604020202020204" pitchFamily="34" charset="0"/>
              </a:rPr>
              <a:t> בתיקיה שכבר קיים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repository </a:t>
            </a:r>
            <a:r>
              <a:rPr lang="he-IL" b="1" dirty="0">
                <a:latin typeface="Arial" panose="020B0604020202020204" pitchFamily="34" charset="0"/>
                <a:cs typeface="Arial" panose="020B0604020202020204" pitchFamily="34" charset="0"/>
              </a:rPr>
              <a:t> אחר.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לפתוח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repository 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חדש (הודעה בפינה הימנית):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תעשו שינויים בקובץ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README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2D38C56-0782-0484-6C77-894CE020C44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175609" y="3882897"/>
            <a:ext cx="4353810" cy="111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493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Git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כיתה</a:t>
            </a:r>
          </a:p>
          <a:p>
            <a:pPr algn="r" rtl="1">
              <a:lnSpc>
                <a:spcPct val="150000"/>
              </a:lnSpc>
            </a:pP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על מנת לבצע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Commit 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 נעשה פעולות הבאות: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נעבור לאזור של ה-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</a:t>
            </a: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: </a:t>
            </a:r>
            <a:b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</a:br>
            <a:endParaRPr lang="he-IL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נכתוב מה כולל השינוי: </a:t>
            </a:r>
            <a:endParaRPr lang="en-US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נלחץ על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: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נלחץ על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Sync Changes</a:t>
            </a: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:</a:t>
            </a:r>
            <a:endParaRPr lang="en-US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280F6F-63E7-1BDD-C362-BF79DD0F7E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80469" y="3095709"/>
            <a:ext cx="371475" cy="533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CCC6C19-4E51-EABD-039F-EB930AA571D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6463631" y="3991431"/>
            <a:ext cx="2896858" cy="59912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F5DD4BB5-CDE0-DD31-6DB9-185C0349BA93}"/>
                  </a:ext>
                </a:extLst>
              </p14:cNvPr>
              <p14:cNvContentPartPr/>
              <p14:nvPr/>
            </p14:nvContentPartPr>
            <p14:xfrm>
              <a:off x="8768353" y="3957792"/>
              <a:ext cx="259920" cy="21888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F5DD4BB5-CDE0-DD31-6DB9-185C0349BA9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759353" y="3948792"/>
                <a:ext cx="277560" cy="23652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B15BCAD5-0D55-4151-EB8D-7AB01F15636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63630" y="4886599"/>
            <a:ext cx="2896857" cy="69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450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Git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כיתה</a:t>
            </a:r>
          </a:p>
          <a:p>
            <a:pPr algn="r" rtl="1">
              <a:lnSpc>
                <a:spcPct val="150000"/>
              </a:lnSpc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יצירת ענף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תכנסו ל-</a:t>
            </a:r>
            <a: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GitHub</a:t>
            </a:r>
            <a:endParaRPr lang="he-IL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תחת אזור של הענפים (</a:t>
            </a:r>
            <a: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branches</a:t>
            </a: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) פתחו ענף חדש:</a:t>
            </a:r>
            <a:b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</a:b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20170A4-DCA5-CD9E-89CC-C706BA700E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7465" y="3907564"/>
            <a:ext cx="3324225" cy="253365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328373FD-EADB-D392-FCFF-F89D57419B35}"/>
                  </a:ext>
                </a:extLst>
              </p14:cNvPr>
              <p14:cNvContentPartPr/>
              <p14:nvPr/>
            </p14:nvContentPartPr>
            <p14:xfrm>
              <a:off x="8280424" y="5840111"/>
              <a:ext cx="1909440" cy="669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328373FD-EADB-D392-FCFF-F89D57419B3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271426" y="5831111"/>
                <a:ext cx="1927077" cy="8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33515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Git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כיתה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תכנסו ל-</a:t>
            </a:r>
            <a: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Visual Studio</a:t>
            </a: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 ותחליפו ענף:</a:t>
            </a:r>
            <a:b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</a:br>
            <a:endParaRPr lang="he-IL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תעשו שינוי בענף </a:t>
            </a:r>
            <a: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version2</a:t>
            </a:r>
            <a:endParaRPr lang="he-IL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תעלו שינויים ל-</a:t>
            </a:r>
            <a: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GitHub</a:t>
            </a:r>
            <a:endParaRPr lang="he-IL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האם זה השפיע על </a:t>
            </a:r>
            <a: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main</a:t>
            </a: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?</a:t>
            </a:r>
            <a:b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</a:br>
            <a:endParaRPr lang="he-IL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תלחצו על ותעקבו אחרי השאלות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1CE95B-B52E-E1B0-08FD-7177A62890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89864" y="2960419"/>
            <a:ext cx="781050" cy="3143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56759C-19C9-E33F-B08C-48B3AEA02F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25906" y="2960419"/>
            <a:ext cx="953814" cy="314325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1EB0906-7DF0-060B-92E8-5734EE8D1114}"/>
              </a:ext>
            </a:extLst>
          </p:cNvPr>
          <p:cNvCxnSpPr>
            <a:stCxn id="6" idx="1"/>
          </p:cNvCxnSpPr>
          <p:nvPr/>
        </p:nvCxnSpPr>
        <p:spPr>
          <a:xfrm flipH="1" flipV="1">
            <a:off x="9679720" y="3117581"/>
            <a:ext cx="510144" cy="1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782C6F72-E4FD-6F99-85BE-A53FD1D6ED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72209" y="5976392"/>
            <a:ext cx="6107394" cy="453151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F962C31-662A-A067-538F-FE30C164E019}"/>
              </a:ext>
            </a:extLst>
          </p:cNvPr>
          <p:cNvCxnSpPr>
            <a:cxnSpLocks/>
          </p:cNvCxnSpPr>
          <p:nvPr/>
        </p:nvCxnSpPr>
        <p:spPr>
          <a:xfrm>
            <a:off x="10834529" y="5497119"/>
            <a:ext cx="0" cy="479273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8658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Git</a:t>
            </a: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חומר עזר</a:t>
            </a:r>
            <a:endParaRPr lang="en-US" sz="18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הכרה והתקנה של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Git 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 + הגדרה ראשונית של המשתמש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מדריך מלא של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GitHub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איך כותבים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README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?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8B48578-6D64-C188-DE1D-33953CC4418D}"/>
              </a:ext>
            </a:extLst>
          </p:cNvPr>
          <p:cNvGrpSpPr/>
          <p:nvPr/>
        </p:nvGrpSpPr>
        <p:grpSpPr>
          <a:xfrm>
            <a:off x="1135891" y="2656489"/>
            <a:ext cx="3791270" cy="2933129"/>
            <a:chOff x="1135891" y="3423220"/>
            <a:chExt cx="3791270" cy="2933129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D3CED5DD-5929-885D-B077-4275F69B6F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/>
            <a:srcRect/>
            <a:stretch/>
          </p:blipFill>
          <p:spPr bwMode="auto">
            <a:xfrm>
              <a:off x="1135891" y="3423220"/>
              <a:ext cx="3791270" cy="13996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Baby Git Makefile">
              <a:extLst>
                <a:ext uri="{FF2B5EF4-FFF2-40B4-BE49-F238E27FC236}">
                  <a16:creationId xmlns:a16="http://schemas.microsoft.com/office/drawing/2014/main" id="{3AD9E046-6E7A-4382-D122-453FF792BA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23543" y="4569702"/>
              <a:ext cx="3215965" cy="17866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562780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9993" y="2766218"/>
            <a:ext cx="4672011" cy="1325563"/>
          </a:xfrm>
        </p:spPr>
        <p:txBody>
          <a:bodyPr>
            <a:noAutofit/>
          </a:bodyPr>
          <a:lstStyle/>
          <a:p>
            <a:pPr algn="r" rtl="1"/>
            <a:r>
              <a:rPr lang="he-IL" sz="12500" dirty="0">
                <a:solidFill>
                  <a:schemeClr val="bg1"/>
                </a:solidFill>
              </a:rPr>
              <a:t>שאלות?</a:t>
            </a:r>
            <a:endParaRPr lang="en-US" sz="1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2692</TotalTime>
  <Words>214</Words>
  <Application>Microsoft Office PowerPoint</Application>
  <PresentationFormat>Widescreen</PresentationFormat>
  <Paragraphs>56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Arimo</vt:lpstr>
      <vt:lpstr>Calibri</vt:lpstr>
      <vt:lpstr>Calibri Light</vt:lpstr>
      <vt:lpstr>Sagona ExtraLight</vt:lpstr>
      <vt:lpstr>Speak Pro</vt:lpstr>
      <vt:lpstr>Wingdings</vt:lpstr>
      <vt:lpstr>Office Theme</vt:lpstr>
      <vt:lpstr>QA בודק תוכנה</vt:lpstr>
      <vt:lpstr>Git</vt:lpstr>
      <vt:lpstr>Git</vt:lpstr>
      <vt:lpstr>Git</vt:lpstr>
      <vt:lpstr>Git</vt:lpstr>
      <vt:lpstr>Git</vt:lpstr>
      <vt:lpstr>Git</vt:lpstr>
      <vt:lpstr>Git</vt:lpstr>
      <vt:lpstr>שאלות?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בניית אתרים</dc:title>
  <dc:creator>אלכס גורבצ'וב</dc:creator>
  <cp:lastModifiedBy>אלכס גורבצ'וב</cp:lastModifiedBy>
  <cp:revision>17</cp:revision>
  <dcterms:created xsi:type="dcterms:W3CDTF">2022-03-07T11:44:47Z</dcterms:created>
  <dcterms:modified xsi:type="dcterms:W3CDTF">2022-07-18T12:53:22Z</dcterms:modified>
</cp:coreProperties>
</file>

<file path=docProps/thumbnail.jpeg>
</file>